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331149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152422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16387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25364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0162860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09571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557511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7727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8681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3815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893348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E76C7F4-C3C2-4E8B-8EEF-7F2C0157FE56}" type="datetimeFigureOut">
              <a:rPr lang="id-ID" smtClean="0">
                <a:solidFill>
                  <a:srgbClr val="696464"/>
                </a:solidFill>
              </a:rPr>
              <a:pPr/>
              <a:t>16/01/2019</a:t>
            </a:fld>
            <a:endParaRPr lang="id-ID">
              <a:solidFill>
                <a:srgbClr val="696464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id-ID">
              <a:solidFill>
                <a:srgbClr val="696464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6D448107-2B15-4B52-BAAE-0F832EB829E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4994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dirty="0" err="1" smtClean="0"/>
              <a:t>Soal</a:t>
            </a:r>
            <a:r>
              <a:rPr lang="en-ID" dirty="0" smtClean="0"/>
              <a:t>. EKONOMI MANAJERIAL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71600" y="1447800"/>
            <a:ext cx="7715200" cy="529356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ID" dirty="0" smtClean="0"/>
              <a:t>  I.    </a:t>
            </a:r>
            <a:r>
              <a:rPr lang="en-ID" dirty="0" err="1" smtClean="0"/>
              <a:t>Jelaskan</a:t>
            </a:r>
            <a:r>
              <a:rPr lang="en-ID" dirty="0" smtClean="0"/>
              <a:t> </a:t>
            </a:r>
            <a:r>
              <a:rPr lang="en-ID" dirty="0" err="1" smtClean="0"/>
              <a:t>Subtansi</a:t>
            </a:r>
            <a:r>
              <a:rPr lang="en-ID" dirty="0" smtClean="0"/>
              <a:t> </a:t>
            </a:r>
            <a:r>
              <a:rPr lang="en-ID" dirty="0" err="1" smtClean="0"/>
              <a:t>klasifikasi</a:t>
            </a:r>
            <a:r>
              <a:rPr lang="en-ID" dirty="0" smtClean="0"/>
              <a:t> </a:t>
            </a:r>
            <a:r>
              <a:rPr lang="en-ID" dirty="0" err="1" smtClean="0"/>
              <a:t>proyek</a:t>
            </a:r>
            <a:r>
              <a:rPr lang="en-ID" dirty="0" smtClean="0"/>
              <a:t> </a:t>
            </a:r>
            <a:r>
              <a:rPr lang="en-ID" dirty="0" err="1" smtClean="0"/>
              <a:t>investasi</a:t>
            </a:r>
            <a:r>
              <a:rPr lang="en-ID" dirty="0" smtClean="0"/>
              <a:t>, </a:t>
            </a:r>
            <a:r>
              <a:rPr lang="en-ID" dirty="0" err="1" smtClean="0"/>
              <a:t>berikan</a:t>
            </a:r>
            <a:r>
              <a:rPr lang="en-ID" dirty="0" smtClean="0"/>
              <a:t> </a:t>
            </a:r>
            <a:r>
              <a:rPr lang="en-ID" dirty="0" err="1" smtClean="0"/>
              <a:t>contohnya</a:t>
            </a:r>
            <a:r>
              <a:rPr lang="en-ID" dirty="0" smtClean="0"/>
              <a:t>?</a:t>
            </a:r>
            <a:endParaRPr lang="en-ID" dirty="0" smtClean="0"/>
          </a:p>
          <a:p>
            <a:pPr marL="539750" indent="-457200">
              <a:spcBef>
                <a:spcPts val="0"/>
              </a:spcBef>
              <a:buNone/>
            </a:pPr>
            <a:r>
              <a:rPr lang="en-ID" dirty="0" smtClean="0"/>
              <a:t>II.    </a:t>
            </a:r>
            <a:r>
              <a:rPr lang="id-ID" dirty="0" smtClean="0"/>
              <a:t>Diketahui</a:t>
            </a:r>
            <a:r>
              <a:rPr lang="id-ID" dirty="0"/>
              <a:t>:	</a:t>
            </a:r>
          </a:p>
          <a:p>
            <a:pPr marL="539750" indent="-457200">
              <a:spcBef>
                <a:spcPts val="0"/>
              </a:spcBef>
              <a:buNone/>
            </a:pPr>
            <a:r>
              <a:rPr lang="id-ID" dirty="0"/>
              <a:t>1.	Nilai residu adalah nol</a:t>
            </a:r>
          </a:p>
          <a:p>
            <a:pPr marL="539750" indent="-457200">
              <a:spcBef>
                <a:spcPts val="0"/>
              </a:spcBef>
              <a:buNone/>
            </a:pPr>
            <a:r>
              <a:rPr lang="id-ID" dirty="0"/>
              <a:t>2. 	Metode penyusutan yang digunakan adalah metode penyusutan garis lurus</a:t>
            </a:r>
          </a:p>
          <a:p>
            <a:pPr marL="539750" indent="-457200">
              <a:spcBef>
                <a:spcPts val="0"/>
              </a:spcBef>
              <a:buNone/>
            </a:pPr>
            <a:r>
              <a:rPr lang="id-ID" dirty="0"/>
              <a:t>3. 	Tingkat suku bunga sebesar </a:t>
            </a:r>
            <a:r>
              <a:rPr lang="id-ID" dirty="0" smtClean="0"/>
              <a:t>1</a:t>
            </a:r>
            <a:r>
              <a:rPr lang="en-ID" dirty="0" smtClean="0"/>
              <a:t>7,5</a:t>
            </a:r>
            <a:r>
              <a:rPr lang="id-ID" dirty="0" smtClean="0"/>
              <a:t>%</a:t>
            </a:r>
            <a:endParaRPr lang="id-ID" dirty="0"/>
          </a:p>
          <a:p>
            <a:pPr marL="539750" indent="-457200">
              <a:spcBef>
                <a:spcPts val="0"/>
              </a:spcBef>
              <a:buNone/>
            </a:pPr>
            <a:r>
              <a:rPr lang="id-ID" dirty="0"/>
              <a:t>4.	Data arus kas</a:t>
            </a:r>
          </a:p>
          <a:p>
            <a:pPr>
              <a:buNone/>
            </a:pPr>
            <a:endParaRPr lang="id-ID" dirty="0" smtClean="0"/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id-ID" dirty="0"/>
          </a:p>
          <a:p>
            <a:pPr>
              <a:buNone/>
            </a:pPr>
            <a:endParaRPr lang="en-ID" dirty="0" smtClean="0"/>
          </a:p>
          <a:p>
            <a:pPr>
              <a:buNone/>
            </a:pPr>
            <a:endParaRPr lang="en-ID" dirty="0" smtClean="0"/>
          </a:p>
          <a:p>
            <a:pPr>
              <a:buNone/>
            </a:pPr>
            <a:endParaRPr lang="id-ID" dirty="0"/>
          </a:p>
          <a:p>
            <a:pPr>
              <a:buNone/>
            </a:pPr>
            <a:r>
              <a:rPr lang="en-ID" dirty="0" smtClean="0"/>
              <a:t>         </a:t>
            </a:r>
            <a:r>
              <a:rPr lang="id-ID" dirty="0" smtClean="0"/>
              <a:t>Hitung</a:t>
            </a:r>
            <a:r>
              <a:rPr lang="id-ID" dirty="0"/>
              <a:t>:  ARR,  PBP, </a:t>
            </a:r>
            <a:r>
              <a:rPr lang="id-ID" dirty="0" smtClean="0"/>
              <a:t>NPV</a:t>
            </a:r>
            <a:r>
              <a:rPr lang="en-ID" dirty="0" smtClean="0"/>
              <a:t>, </a:t>
            </a:r>
            <a:r>
              <a:rPr lang="en-ID" dirty="0" err="1" smtClean="0"/>
              <a:t>jelaskan</a:t>
            </a:r>
            <a:r>
              <a:rPr lang="en-ID" dirty="0" smtClean="0"/>
              <a:t> finally?</a:t>
            </a:r>
            <a:endParaRPr lang="id-ID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898239"/>
              </p:ext>
            </p:extLst>
          </p:nvPr>
        </p:nvGraphicFramePr>
        <p:xfrm>
          <a:off x="1619672" y="3933056"/>
          <a:ext cx="4078867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1512168"/>
                <a:gridCol w="1558587"/>
              </a:tblGrid>
              <a:tr h="245747">
                <a:tc>
                  <a:txBody>
                    <a:bodyPr/>
                    <a:lstStyle/>
                    <a:p>
                      <a:pPr algn="ctr"/>
                      <a:r>
                        <a:rPr lang="en-ID" dirty="0" err="1" smtClean="0"/>
                        <a:t>Tahun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 err="1" smtClean="0"/>
                        <a:t>Proyek</a:t>
                      </a:r>
                      <a:r>
                        <a:rPr lang="en-ID" dirty="0" smtClean="0"/>
                        <a:t>  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D" dirty="0" err="1" smtClean="0"/>
                        <a:t>Proyek</a:t>
                      </a:r>
                      <a:r>
                        <a:rPr lang="en-ID" dirty="0" smtClean="0"/>
                        <a:t>  B</a:t>
                      </a:r>
                      <a:endParaRPr lang="en-US" dirty="0"/>
                    </a:p>
                  </a:txBody>
                  <a:tcPr/>
                </a:tc>
              </a:tr>
              <a:tr h="245747">
                <a:tc>
                  <a:txBody>
                    <a:bodyPr/>
                    <a:lstStyle/>
                    <a:p>
                      <a:pPr algn="ctr"/>
                      <a:r>
                        <a:rPr lang="en-ID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100.000.000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100.000.000</a:t>
                      </a:r>
                      <a:endParaRPr lang="en-US" dirty="0"/>
                    </a:p>
                  </a:txBody>
                  <a:tcPr/>
                </a:tc>
              </a:tr>
              <a:tr h="245747">
                <a:tc>
                  <a:txBody>
                    <a:bodyPr/>
                    <a:lstStyle/>
                    <a:p>
                      <a:pPr algn="ctr"/>
                      <a:r>
                        <a:rPr lang="en-ID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  50.000.000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  10.000.000</a:t>
                      </a:r>
                      <a:endParaRPr lang="en-US" dirty="0"/>
                    </a:p>
                  </a:txBody>
                  <a:tcPr/>
                </a:tc>
              </a:tr>
              <a:tr h="245747">
                <a:tc>
                  <a:txBody>
                    <a:bodyPr/>
                    <a:lstStyle/>
                    <a:p>
                      <a:pPr algn="ctr"/>
                      <a:r>
                        <a:rPr lang="en-ID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  20.000.000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  40.000.000</a:t>
                      </a:r>
                      <a:endParaRPr lang="en-US" dirty="0"/>
                    </a:p>
                  </a:txBody>
                  <a:tcPr/>
                </a:tc>
              </a:tr>
              <a:tr h="245747">
                <a:tc>
                  <a:txBody>
                    <a:bodyPr/>
                    <a:lstStyle/>
                    <a:p>
                      <a:pPr algn="ctr"/>
                      <a:r>
                        <a:rPr lang="en-ID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 </a:t>
                      </a:r>
                      <a:r>
                        <a:rPr lang="en-ID" baseline="0" dirty="0" smtClean="0"/>
                        <a:t> 20.000.000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baseline="0" dirty="0" smtClean="0"/>
                        <a:t>  40.000.000</a:t>
                      </a:r>
                      <a:endParaRPr lang="en-US" dirty="0"/>
                    </a:p>
                  </a:txBody>
                  <a:tcPr/>
                </a:tc>
              </a:tr>
              <a:tr h="245747">
                <a:tc>
                  <a:txBody>
                    <a:bodyPr/>
                    <a:lstStyle/>
                    <a:p>
                      <a:pPr algn="ctr"/>
                      <a:r>
                        <a:rPr lang="en-ID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  10.000.000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dirty="0" smtClean="0"/>
                        <a:t>  10.000.000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9816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48</Words>
  <Application>Microsoft Office PowerPoint</Application>
  <PresentationFormat>On-screen Show (4:3)</PresentationFormat>
  <Paragraphs>33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Equity</vt:lpstr>
      <vt:lpstr>Soal. EKONOMI MANAJERIAL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Soal. EKONOMI MANAJERIAL</dc:title>
  <dc:creator>ACER</dc:creator>
  <cp:lastModifiedBy>ACER</cp:lastModifiedBy>
  <cp:revision>1</cp:revision>
  <dcterms:created xsi:type="dcterms:W3CDTF">2019-01-15T18:54:34Z</dcterms:created>
  <dcterms:modified xsi:type="dcterms:W3CDTF">2019-01-15T18:57:11Z</dcterms:modified>
</cp:coreProperties>
</file>